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4" r:id="rId2"/>
    <p:sldId id="26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5107"/>
    <p:restoredTop sz="94662"/>
  </p:normalViewPr>
  <p:slideViewPr>
    <p:cSldViewPr snapToGrid="0">
      <p:cViewPr varScale="1">
        <p:scale>
          <a:sx n="149" d="100"/>
          <a:sy n="149" d="100"/>
        </p:scale>
        <p:origin x="1928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554B9-50AA-A643-A3A3-D3E545A4DFE4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EEB09-51F1-1543-A32D-A344599766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33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5EEB09-51F1-1543-A32D-A344599766C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55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A8C6B-09D5-FB66-6887-E8FD7EC59A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C5C85FD-1605-4BA6-E1AB-58BDA68B65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98635C-2348-3D88-86F2-F29940472A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35CD91-BB4C-B7E3-554B-BD9A5AB66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6CFB55-67DE-71C4-5D51-A89A5A37B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9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5ADFD-B2F5-B785-A23D-A2C3FE9AA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D3BB3F-5E97-B795-35F8-DF4BDC10A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9EEA16-1CB9-5BA6-D920-C3948F78C1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664CE8-274B-0F3A-5FF0-0F8C56D2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E493A8-8106-4CEE-CE6E-185FFE3C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53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45D6A6-92E2-C5FD-0239-732C16CCF8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54DB70D-3D17-A201-4C1A-5450026FE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8CD1EC-0E26-63F1-7D5E-C36C1F38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CC2FED-A1FD-8B63-8347-802AB0DB3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883386-A60C-0DD6-F4C5-49D9912C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45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3DB5B-80A5-9649-73A9-53247DD90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382C79-E5A0-CBBC-B6E2-AF7F557D0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194C22-79DE-DB1E-B4A6-375E74D9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88AC1A-88D5-3FC4-1398-14D22E742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8A6795-0FCB-5372-A40C-E1A1BD4E1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57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99060-09E2-DD9A-B28D-52D5AE28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999AEB-04E9-3A8F-9B80-09FD0D79A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E83B8B-8C27-1366-306B-B8B3F4FD25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46AABB-2172-C22B-53DA-A222AAA1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4B8EC8-9BB3-4F70-D015-63161FB9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47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06949-E35F-35BC-EC69-9EA6DAA7E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DD6A67-7BAE-7B63-F4CA-A5EB4B169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43F93A-D106-9E1B-E2F5-7BB8AB8FE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501944-4822-FA40-FB5C-10044770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E2E24B-AA05-4B5F-9D87-BA2733082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A449E4-3D27-7B09-1134-6152A27F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26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5D7BC8-7972-F77A-1955-73EEAD442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2746B6-C8CF-3821-D4EE-3DF9DB391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12FE92-C712-DE87-B3B6-E1E639E9F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C132E0-02F0-E3D4-2605-96053FF937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4F11F38-8A0C-C839-0BE5-A5919DE6BE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A0175A7-8800-B106-FAD8-4378294898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D67661-4645-BF30-2C7D-E6817921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A4F2561-A829-F1A0-F312-856125F93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23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63A9F-1D24-2291-51B8-154BFF78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7B465D-9C5B-3F06-E148-2380065CE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4907C6-1624-75A0-4A8F-F87D98894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A43BD0-327C-85B3-8D99-E28B8ABD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83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319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15F2DA-0E26-D794-0150-A00C5806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73024F-F531-99D7-4BBB-92420DE76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5B7258-F2F7-75BC-63F9-ABF629C8E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95EE03-387F-B795-EBC2-5587DD9493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E420A6-566A-3809-1FEF-57B4D392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854B09-D506-C94A-6139-5C02C5417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00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6B48A-814E-7FBF-337D-B9A675128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16F28F8-8C7A-3F80-F826-2A06AFBE2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1439294-5871-50AF-ED1B-D4803E713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E62747-C763-8091-4856-D9C76AC0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145F82-0921-9093-495D-8CCDBD1B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43DDBD-FFAA-17BC-1958-3C5C58330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6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6ABA41D1-6729-04A7-4958-D1EFB5D82527}"/>
              </a:ext>
            </a:extLst>
          </p:cNvPr>
          <p:cNvSpPr txBox="1"/>
          <p:nvPr userDrawn="1"/>
        </p:nvSpPr>
        <p:spPr>
          <a:xfrm>
            <a:off x="1832108" y="753917"/>
            <a:ext cx="8559891" cy="534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63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br>
              <a:rPr lang="de-DE" sz="8000" dirty="0">
                <a:solidFill>
                  <a:schemeClr val="bg1">
                    <a:lumMod val="50000"/>
                    <a:alpha val="20000"/>
                  </a:schemeClr>
                </a:solidFill>
              </a:rPr>
            </a:br>
            <a:r>
              <a:rPr lang="de-DE" sz="7200" dirty="0">
                <a:solidFill>
                  <a:schemeClr val="bg1">
                    <a:lumMod val="50000"/>
                    <a:alpha val="20000"/>
                  </a:schemeClr>
                </a:solidFill>
              </a:rPr>
              <a:t>THIS AREA IS</a:t>
            </a:r>
            <a:br>
              <a:rPr lang="de-DE" sz="7200" dirty="0">
                <a:solidFill>
                  <a:schemeClr val="bg1">
                    <a:lumMod val="50000"/>
                    <a:alpha val="20000"/>
                  </a:schemeClr>
                </a:solidFill>
              </a:rPr>
            </a:br>
            <a:r>
              <a:rPr lang="de-DE" sz="7200" dirty="0">
                <a:solidFill>
                  <a:schemeClr val="bg1">
                    <a:lumMod val="50000"/>
                    <a:alpha val="20000"/>
                  </a:schemeClr>
                </a:solidFill>
              </a:rPr>
              <a:t>ALWAYS VISIBLE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150FAC7-4223-3E47-794B-11DD46F6B62D}"/>
              </a:ext>
            </a:extLst>
          </p:cNvPr>
          <p:cNvSpPr/>
          <p:nvPr userDrawn="1"/>
        </p:nvSpPr>
        <p:spPr>
          <a:xfrm>
            <a:off x="1832108" y="33107"/>
            <a:ext cx="8559891" cy="6784861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D07BCC8-C874-3770-0CDA-CA0F88C00C68}"/>
              </a:ext>
            </a:extLst>
          </p:cNvPr>
          <p:cNvSpPr/>
          <p:nvPr userDrawn="1"/>
        </p:nvSpPr>
        <p:spPr>
          <a:xfrm>
            <a:off x="16053" y="753917"/>
            <a:ext cx="12175947" cy="5344861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7E97E29-8B1B-433C-0F8F-71F990965FD8}"/>
              </a:ext>
            </a:extLst>
          </p:cNvPr>
          <p:cNvSpPr txBox="1"/>
          <p:nvPr userDrawn="1"/>
        </p:nvSpPr>
        <p:spPr>
          <a:xfrm>
            <a:off x="12214800" y="33107"/>
            <a:ext cx="3561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Blue: Visible in </a:t>
            </a:r>
            <a:r>
              <a:rPr lang="de-DE" dirty="0" err="1"/>
              <a:t>course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(Type List)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85ECD80-6E2E-A19C-D7B7-C7F649C263F0}"/>
              </a:ext>
            </a:extLst>
          </p:cNvPr>
          <p:cNvSpPr txBox="1"/>
          <p:nvPr userDrawn="1"/>
        </p:nvSpPr>
        <p:spPr>
          <a:xfrm>
            <a:off x="12214800" y="774717"/>
            <a:ext cx="3523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Red</a:t>
            </a:r>
            <a:r>
              <a:rPr lang="de-DE" dirty="0"/>
              <a:t>: Visible in </a:t>
            </a:r>
            <a:r>
              <a:rPr lang="de-DE" dirty="0" err="1"/>
              <a:t>course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(Type </a:t>
            </a:r>
            <a:r>
              <a:rPr lang="de-DE" dirty="0" err="1"/>
              <a:t>Tile</a:t>
            </a:r>
            <a:r>
              <a:rPr lang="de-DE" dirty="0"/>
              <a:t>)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8EF19F0-E922-3B3B-926F-73DAB3B60BEE}"/>
              </a:ext>
            </a:extLst>
          </p:cNvPr>
          <p:cNvSpPr/>
          <p:nvPr userDrawn="1"/>
        </p:nvSpPr>
        <p:spPr>
          <a:xfrm>
            <a:off x="0" y="2196269"/>
            <a:ext cx="12192000" cy="2461189"/>
          </a:xfrm>
          <a:prstGeom prst="rect">
            <a:avLst/>
          </a:prstGeom>
          <a:noFill/>
          <a:ln w="25400"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1409BF6-DE21-7BB0-94E1-DA326525B4A6}"/>
              </a:ext>
            </a:extLst>
          </p:cNvPr>
          <p:cNvSpPr txBox="1"/>
          <p:nvPr userDrawn="1"/>
        </p:nvSpPr>
        <p:spPr>
          <a:xfrm>
            <a:off x="12224106" y="1516327"/>
            <a:ext cx="4427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Black: Visible on mobile in </a:t>
            </a:r>
            <a:r>
              <a:rPr lang="de-DE" dirty="0" err="1"/>
              <a:t>portrait</a:t>
            </a:r>
            <a:r>
              <a:rPr lang="de-DE" dirty="0"/>
              <a:t> (Type </a:t>
            </a:r>
            <a:r>
              <a:rPr lang="de-DE" dirty="0" err="1"/>
              <a:t>Tile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818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12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Ein Bild, das Farbigkeit, Magenta, Weinrot, Blau enthält.&#10;&#10;Automatisch generierte Beschreibung">
            <a:extLst>
              <a:ext uri="{FF2B5EF4-FFF2-40B4-BE49-F238E27FC236}">
                <a16:creationId xmlns:a16="http://schemas.microsoft.com/office/drawing/2014/main" id="{F868FC1F-B7C5-D79F-D9A2-FAFBF9E08E9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68924" y="-12700"/>
            <a:ext cx="12660924" cy="6858000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9AC0012C-AB0E-05A6-C587-E4451E994F1F}"/>
              </a:ext>
            </a:extLst>
          </p:cNvPr>
          <p:cNvSpPr/>
          <p:nvPr/>
        </p:nvSpPr>
        <p:spPr>
          <a:xfrm>
            <a:off x="-468923" y="2243665"/>
            <a:ext cx="12660924" cy="2387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F3D1C06-E6A9-06E0-4631-852FB6658E20}"/>
              </a:ext>
            </a:extLst>
          </p:cNvPr>
          <p:cNvSpPr txBox="1"/>
          <p:nvPr/>
        </p:nvSpPr>
        <p:spPr>
          <a:xfrm>
            <a:off x="1832108" y="2828835"/>
            <a:ext cx="4029429" cy="12003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Kurs 123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6FC62790-30B0-C107-7240-2BA48E8BB28B}"/>
              </a:ext>
            </a:extLst>
          </p:cNvPr>
          <p:cNvSpPr txBox="1"/>
          <p:nvPr/>
        </p:nvSpPr>
        <p:spPr>
          <a:xfrm>
            <a:off x="0" y="-661308"/>
            <a:ext cx="828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Laptop-Bildschirm: Bereich für Abbildungen/Text</a:t>
            </a:r>
          </a:p>
        </p:txBody>
      </p:sp>
      <p:pic>
        <p:nvPicPr>
          <p:cNvPr id="4" name="Grafik 3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576C9C27-6D37-476E-1800-9E00593C9B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1538" y="2807678"/>
            <a:ext cx="4533900" cy="129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13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Breitbild</PresentationFormat>
  <Paragraphs>3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Ralph Delzepich</dc:creator>
  <cp:lastModifiedBy>Ralph Delzepich</cp:lastModifiedBy>
  <cp:revision>34</cp:revision>
  <dcterms:created xsi:type="dcterms:W3CDTF">2023-07-17T14:07:00Z</dcterms:created>
  <dcterms:modified xsi:type="dcterms:W3CDTF">2024-10-09T11:35:37Z</dcterms:modified>
</cp:coreProperties>
</file>